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81" d="100"/>
          <a:sy n="81" d="100"/>
        </p:scale>
        <p:origin x="2922"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solidFill>
                  <a:schemeClr val="tx1"/>
                </a:solidFill>
              </a:endParaRPr>
            </a:p>
          </p:txBody>
        </p:sp>
        <p:grpSp>
          <p:nvGrpSpPr>
            <p:cNvPr id="58" name="グループ化 57"/>
            <p:cNvGrpSpPr/>
            <p:nvPr/>
          </p:nvGrpSpPr>
          <p:grpSpPr>
            <a:xfrm>
              <a:off x="1153011" y="2212015"/>
              <a:ext cx="5309520" cy="497941"/>
              <a:chOff x="1153011" y="2178562"/>
              <a:chExt cx="5309520" cy="497941"/>
            </a:xfrm>
          </p:grpSpPr>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153011" y="2287868"/>
                <a:ext cx="5309520"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年</a:t>
                </a:r>
                <a:r>
                  <a:rPr kumimoji="1" lang="en-US" altLang="ja-JP" sz="1600" b="1" dirty="0">
                    <a:latin typeface="メイリオ" panose="020B0604030504040204" pitchFamily="50" charset="-128"/>
                    <a:ea typeface="メイリオ" panose="020B0604030504040204" pitchFamily="50" charset="-128"/>
                  </a:rPr>
                  <a:t>7</a:t>
                </a:r>
                <a:r>
                  <a:rPr kumimoji="1" lang="ja-JP" altLang="en-US" sz="1600" b="1" dirty="0">
                    <a:latin typeface="メイリオ" panose="020B0604030504040204" pitchFamily="50" charset="-128"/>
                    <a:ea typeface="メイリオ" panose="020B0604030504040204" pitchFamily="50" charset="-128"/>
                  </a:rPr>
                  <a:t>月</a:t>
                </a:r>
                <a:r>
                  <a:rPr kumimoji="1" lang="en-US" altLang="ja-JP" sz="1600" b="1" dirty="0">
                    <a:latin typeface="メイリオ" panose="020B0604030504040204" pitchFamily="50" charset="-128"/>
                    <a:ea typeface="メイリオ" panose="020B0604030504040204" pitchFamily="50" charset="-128"/>
                  </a:rPr>
                  <a:t>7</a:t>
                </a:r>
                <a:r>
                  <a:rPr kumimoji="1" lang="ja-JP" altLang="en-US" sz="1600" b="1" dirty="0">
                    <a:latin typeface="メイリオ" panose="020B0604030504040204" pitchFamily="50" charset="-128"/>
                    <a:ea typeface="メイリオ" panose="020B0604030504040204" pitchFamily="50" charset="-128"/>
                  </a:rPr>
                  <a:t>日</a:t>
                </a:r>
                <a:r>
                  <a:rPr kumimoji="1" lang="en-US" altLang="ja-JP" sz="1600" b="1" dirty="0">
                    <a:latin typeface="メイリオ" panose="020B0604030504040204" pitchFamily="50" charset="-128"/>
                    <a:ea typeface="メイリオ" panose="020B0604030504040204" pitchFamily="50" charset="-128"/>
                  </a:rPr>
                  <a:t>18:00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21:00</a:t>
                </a:r>
              </a:p>
            </p:txBody>
          </p:sp>
          <p:sp>
            <p:nvSpPr>
              <p:cNvPr id="79" name="テキスト ボックス 78"/>
              <p:cNvSpPr txBox="1"/>
              <p:nvPr/>
            </p:nvSpPr>
            <p:spPr>
              <a:xfrm>
                <a:off x="54715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a:solidFill>
                      <a:schemeClr val="tx1"/>
                    </a:solidFill>
                  </a:rPr>
                  <a:t>The BONEZ</a:t>
                </a: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gn="ctr">
                  <a:lnSpc>
                    <a:spcPts val="1600"/>
                  </a:lnSpc>
                </a:pPr>
                <a:endParaRPr kumimoji="1" lang="en-US" altLang="ja-JP" sz="1350" dirty="0">
                  <a:latin typeface="+mn-ea"/>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クリエイティブマンプロダクション</a:t>
              </a: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東京都渋谷区神宮前</a:t>
              </a:r>
              <a:r>
                <a:rPr kumimoji="1" lang="en-US" altLang="ja-JP" sz="1350" dirty="0">
                  <a:solidFill>
                    <a:schemeClr val="tx1"/>
                  </a:solidFill>
                </a:rPr>
                <a:t>6-19-20-8F</a:t>
              </a:r>
              <a:endParaRPr kumimoji="1" lang="ja-JP" altLang="en-US" sz="1350" dirty="0">
                <a:solidFill>
                  <a:schemeClr val="tx1"/>
                </a:solidFill>
              </a:endParaRPr>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03-3499-6669</a:t>
                </a:r>
                <a:endParaRPr kumimoji="1" lang="ja-JP" altLang="en-US" sz="1350" dirty="0">
                  <a:solidFill>
                    <a:schemeClr val="tx1"/>
                  </a:solidFill>
                </a:endParaRPr>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96180" y="8686459"/>
              <a:ext cx="4867595" cy="215444"/>
            </a:xfrm>
            <a:prstGeom prst="rect">
              <a:avLst/>
            </a:prstGeom>
          </p:spPr>
          <p:txBody>
            <a:bodyPr wrap="square">
              <a:spAutoFit/>
            </a:bodyPr>
            <a:lstStyle/>
            <a:p>
              <a:r>
                <a:rPr kumimoji="1" lang="en-US" altLang="ja-JP" sz="800" dirty="0"/>
                <a:t>Ex:</a:t>
              </a:r>
              <a:r>
                <a:rPr kumimoji="1" lang="ja-JP" altLang="en-US" sz="800" dirty="0"/>
                <a:t>クラシックコンサートのため、大声は出ません。ファンクラブとの調整により声援が出ません。</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別紙１</a:t>
            </a:r>
          </a:p>
        </p:txBody>
      </p:sp>
      <p:grpSp>
        <p:nvGrpSpPr>
          <p:cNvPr id="142" name="グループ化 141"/>
          <p:cNvGrpSpPr/>
          <p:nvPr/>
        </p:nvGrpSpPr>
        <p:grpSpPr>
          <a:xfrm>
            <a:off x="172600" y="1558384"/>
            <a:ext cx="6458043" cy="409533"/>
            <a:chOff x="185556" y="3407740"/>
            <a:chExt cx="6458043" cy="579527"/>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7"/>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solidFill>
                    <a:schemeClr val="tx1"/>
                  </a:solidFill>
                </a:rPr>
                <a:t>The BONEZ Tour 2022 "Welcome to The Lab House“</a:t>
              </a:r>
            </a:p>
            <a:p>
              <a:pPr algn="ctr"/>
              <a:r>
                <a:rPr kumimoji="1" lang="en-US" altLang="ja-JP" sz="1000" dirty="0">
                  <a:solidFill>
                    <a:schemeClr val="tx1"/>
                  </a:solidFill>
                </a:rPr>
                <a:t>https://www.creativeman.co.jp/event/the-bonez-welcome-to-the-lab-house/</a:t>
              </a:r>
              <a:endParaRPr kumimoji="1" lang="ja-JP" altLang="en-US" sz="1000" dirty="0">
                <a:solidFill>
                  <a:schemeClr val="tx1"/>
                </a:solidFill>
              </a:endParaRPr>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川崎</a:t>
              </a:r>
              <a:r>
                <a:rPr kumimoji="1" lang="en-US" altLang="ja-JP" sz="1350" dirty="0">
                  <a:solidFill>
                    <a:schemeClr val="tx1"/>
                  </a:solidFill>
                </a:rPr>
                <a:t>CLUB CITTA</a:t>
              </a:r>
              <a:endParaRPr kumimoji="1" lang="ja-JP" altLang="en-US" sz="1350" dirty="0">
                <a:solidFill>
                  <a:schemeClr val="tx1"/>
                </a:solidFill>
              </a:endParaRP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zh-CN" altLang="en-US" sz="1400" b="0" i="0" dirty="0">
                  <a:solidFill>
                    <a:srgbClr val="202124"/>
                  </a:solidFill>
                  <a:effectLst/>
                  <a:latin typeface="arial" panose="020B0604020202020204" pitchFamily="34" charset="0"/>
                </a:rPr>
                <a:t>〒</a:t>
              </a:r>
              <a:r>
                <a:rPr lang="en-US" altLang="zh-CN" sz="1400" b="0" i="0" dirty="0">
                  <a:solidFill>
                    <a:srgbClr val="202124"/>
                  </a:solidFill>
                  <a:effectLst/>
                  <a:latin typeface="arial" panose="020B0604020202020204" pitchFamily="34" charset="0"/>
                </a:rPr>
                <a:t>210-0023 </a:t>
              </a:r>
              <a:r>
                <a:rPr lang="zh-CN" altLang="en-US" sz="1400" b="0" i="0" dirty="0">
                  <a:solidFill>
                    <a:srgbClr val="202124"/>
                  </a:solidFill>
                  <a:effectLst/>
                  <a:latin typeface="arial" panose="020B0604020202020204" pitchFamily="34" charset="0"/>
                </a:rPr>
                <a:t>神奈川県川崎市川崎区小川町５−７</a:t>
              </a:r>
              <a:endParaRPr kumimoji="1" lang="ja-JP" altLang="en-US" sz="1350" dirty="0">
                <a:solidFill>
                  <a:schemeClr val="tx1"/>
                </a:solidFill>
              </a:endParaRP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74" name="テキスト ボックス 173"/>
            <p:cNvSpPr txBox="1"/>
            <p:nvPr/>
          </p:nvSpPr>
          <p:spPr>
            <a:xfrm>
              <a:off x="2156602" y="7379171"/>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収容定員あり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75" name="テキスト ボックス 174"/>
            <p:cNvSpPr txBox="1"/>
            <p:nvPr/>
          </p:nvSpPr>
          <p:spPr>
            <a:xfrm>
              <a:off x="1927860" y="7780823"/>
              <a:ext cx="235072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約</a:t>
              </a:r>
              <a:r>
                <a:rPr kumimoji="1" lang="en-US" altLang="ja-JP" sz="1200" b="1" dirty="0">
                  <a:latin typeface="メイリオ" panose="020B0604030504040204" pitchFamily="50" charset="-128"/>
                  <a:ea typeface="メイリオ" panose="020B0604030504040204" pitchFamily="50" charset="-128"/>
                </a:rPr>
                <a:t>1000</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89" name="正方形/長方形 88"/>
          <p:cNvSpPr/>
          <p:nvPr/>
        </p:nvSpPr>
        <p:spPr>
          <a:xfrm>
            <a:off x="1822235" y="758320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962450" y="7590417"/>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322609" y="7601597"/>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収容定員なし　　　</a:t>
            </a:r>
            <a:endParaRPr kumimoji="1" lang="en-US" altLang="ja-JP" sz="12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BB6476B2-EEEF-9598-52E4-DAE881C44E54}"/>
              </a:ext>
            </a:extLst>
          </p:cNvPr>
          <p:cNvSpPr txBox="1"/>
          <p:nvPr/>
        </p:nvSpPr>
        <p:spPr>
          <a:xfrm>
            <a:off x="1758708" y="6186258"/>
            <a:ext cx="294208" cy="369332"/>
          </a:xfrm>
          <a:prstGeom prst="rect">
            <a:avLst/>
          </a:prstGeom>
          <a:noFill/>
        </p:spPr>
        <p:txBody>
          <a:bodyPr wrap="square" rtlCol="0">
            <a:spAutoFit/>
          </a:bodyPr>
          <a:lstStyle/>
          <a:p>
            <a:r>
              <a:rPr kumimoji="1" lang="ja-JP" altLang="en-US" dirty="0"/>
              <a:t>✓</a:t>
            </a:r>
          </a:p>
        </p:txBody>
      </p:sp>
      <p:sp>
        <p:nvSpPr>
          <p:cNvPr id="92" name="テキスト ボックス 91">
            <a:extLst>
              <a:ext uri="{FF2B5EF4-FFF2-40B4-BE49-F238E27FC236}">
                <a16:creationId xmlns:a16="http://schemas.microsoft.com/office/drawing/2014/main" id="{24607768-4E63-330A-7044-1D5CDAD4339B}"/>
              </a:ext>
            </a:extLst>
          </p:cNvPr>
          <p:cNvSpPr txBox="1"/>
          <p:nvPr/>
        </p:nvSpPr>
        <p:spPr>
          <a:xfrm>
            <a:off x="1758708" y="7515871"/>
            <a:ext cx="294208" cy="369332"/>
          </a:xfrm>
          <a:prstGeom prst="rect">
            <a:avLst/>
          </a:prstGeom>
          <a:noFill/>
        </p:spPr>
        <p:txBody>
          <a:bodyPr wrap="square" rtlCol="0">
            <a:spAutoFit/>
          </a:bodyPr>
          <a:lstStyle/>
          <a:p>
            <a:r>
              <a:rPr kumimoji="1" lang="ja-JP" altLang="en-US" dirty="0"/>
              <a:t>✓</a:t>
            </a:r>
          </a:p>
        </p:txBody>
      </p:sp>
      <p:sp>
        <p:nvSpPr>
          <p:cNvPr id="93" name="テキスト ボックス 92">
            <a:extLst>
              <a:ext uri="{FF2B5EF4-FFF2-40B4-BE49-F238E27FC236}">
                <a16:creationId xmlns:a16="http://schemas.microsoft.com/office/drawing/2014/main" id="{20EFA1CA-5149-7D5B-FEB3-D1E8A9682F79}"/>
              </a:ext>
            </a:extLst>
          </p:cNvPr>
          <p:cNvSpPr txBox="1"/>
          <p:nvPr/>
        </p:nvSpPr>
        <p:spPr>
          <a:xfrm>
            <a:off x="3898901" y="6224767"/>
            <a:ext cx="294208"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 name="テキスト ボックス 4">
            <a:extLst>
              <a:ext uri="{FF2B5EF4-FFF2-40B4-BE49-F238E27FC236}">
                <a16:creationId xmlns:a16="http://schemas.microsoft.com/office/drawing/2014/main" id="{68899CD3-A6C1-53E2-D4E8-09C52DCB53A9}"/>
              </a:ext>
            </a:extLst>
          </p:cNvPr>
          <p:cNvSpPr txBox="1"/>
          <p:nvPr/>
        </p:nvSpPr>
        <p:spPr>
          <a:xfrm>
            <a:off x="1812233" y="3545462"/>
            <a:ext cx="383235" cy="369332"/>
          </a:xfrm>
          <a:prstGeom prst="rect">
            <a:avLst/>
          </a:prstGeom>
          <a:noFill/>
        </p:spPr>
        <p:txBody>
          <a:bodyPr wrap="square" rtlCol="0">
            <a:spAutoFit/>
          </a:bodyPr>
          <a:lstStyle/>
          <a:p>
            <a:r>
              <a:rPr kumimoji="1" lang="ja-JP" altLang="en-US" dirty="0"/>
              <a:t>✓</a:t>
            </a:r>
          </a:p>
        </p:txBody>
      </p:sp>
      <p:sp>
        <p:nvSpPr>
          <p:cNvPr id="44" name="テキスト ボックス 43">
            <a:extLst>
              <a:ext uri="{FF2B5EF4-FFF2-40B4-BE49-F238E27FC236}">
                <a16:creationId xmlns:a16="http://schemas.microsoft.com/office/drawing/2014/main" id="{D4031415-E6D1-9B25-078A-EB2EA8E51139}"/>
              </a:ext>
            </a:extLst>
          </p:cNvPr>
          <p:cNvSpPr txBox="1"/>
          <p:nvPr/>
        </p:nvSpPr>
        <p:spPr>
          <a:xfrm>
            <a:off x="1835821" y="5395069"/>
            <a:ext cx="383235" cy="369332"/>
          </a:xfrm>
          <a:prstGeom prst="rect">
            <a:avLst/>
          </a:prstGeom>
          <a:noFill/>
        </p:spPr>
        <p:txBody>
          <a:bodyPr wrap="square" rtlCol="0">
            <a:spAutoFit/>
          </a:bodyPr>
          <a:lstStyle/>
          <a:p>
            <a:r>
              <a:rPr kumimoji="1" lang="ja-JP" altLang="en-US" dirty="0"/>
              <a:t>✓</a:t>
            </a:r>
          </a:p>
        </p:txBody>
      </p:sp>
      <p:sp>
        <p:nvSpPr>
          <p:cNvPr id="45" name="テキスト ボックス 44">
            <a:extLst>
              <a:ext uri="{FF2B5EF4-FFF2-40B4-BE49-F238E27FC236}">
                <a16:creationId xmlns:a16="http://schemas.microsoft.com/office/drawing/2014/main" id="{EF2093C8-4AAC-8EF2-5808-D66C8134E6F8}"/>
              </a:ext>
            </a:extLst>
          </p:cNvPr>
          <p:cNvSpPr txBox="1"/>
          <p:nvPr/>
        </p:nvSpPr>
        <p:spPr>
          <a:xfrm>
            <a:off x="1835820" y="6177211"/>
            <a:ext cx="383235" cy="369332"/>
          </a:xfrm>
          <a:prstGeom prst="rect">
            <a:avLst/>
          </a:prstGeom>
          <a:noFill/>
        </p:spPr>
        <p:txBody>
          <a:bodyPr wrap="square" rtlCol="0">
            <a:spAutoFit/>
          </a:bodyPr>
          <a:lstStyle/>
          <a:p>
            <a:r>
              <a:rPr kumimoji="1" lang="ja-JP" altLang="en-US" dirty="0"/>
              <a:t>✓</a:t>
            </a:r>
          </a:p>
        </p:txBody>
      </p:sp>
      <p:sp>
        <p:nvSpPr>
          <p:cNvPr id="46" name="テキスト ボックス 45">
            <a:extLst>
              <a:ext uri="{FF2B5EF4-FFF2-40B4-BE49-F238E27FC236}">
                <a16:creationId xmlns:a16="http://schemas.microsoft.com/office/drawing/2014/main" id="{935B3A23-CF8A-625A-8509-0174D8B331C4}"/>
              </a:ext>
            </a:extLst>
          </p:cNvPr>
          <p:cNvSpPr txBox="1"/>
          <p:nvPr/>
        </p:nvSpPr>
        <p:spPr>
          <a:xfrm>
            <a:off x="1825223" y="7089087"/>
            <a:ext cx="383235" cy="369332"/>
          </a:xfrm>
          <a:prstGeom prst="rect">
            <a:avLst/>
          </a:prstGeom>
          <a:noFill/>
        </p:spPr>
        <p:txBody>
          <a:bodyPr wrap="square" rtlCol="0">
            <a:spAutoFit/>
          </a:bodyPr>
          <a:lstStyle/>
          <a:p>
            <a:r>
              <a:rPr kumimoji="1" lang="ja-JP" altLang="en-US" dirty="0"/>
              <a:t>✓</a:t>
            </a:r>
          </a:p>
        </p:txBody>
      </p:sp>
      <p:sp>
        <p:nvSpPr>
          <p:cNvPr id="49" name="テキスト ボックス 48">
            <a:extLst>
              <a:ext uri="{FF2B5EF4-FFF2-40B4-BE49-F238E27FC236}">
                <a16:creationId xmlns:a16="http://schemas.microsoft.com/office/drawing/2014/main" id="{819EC468-357E-6ADC-D995-A420A5D29208}"/>
              </a:ext>
            </a:extLst>
          </p:cNvPr>
          <p:cNvSpPr txBox="1"/>
          <p:nvPr/>
        </p:nvSpPr>
        <p:spPr>
          <a:xfrm>
            <a:off x="1859850" y="8004698"/>
            <a:ext cx="383235" cy="369332"/>
          </a:xfrm>
          <a:prstGeom prst="rect">
            <a:avLst/>
          </a:prstGeom>
          <a:noFill/>
        </p:spPr>
        <p:txBody>
          <a:bodyPr wrap="square" rtlCol="0">
            <a:spAutoFit/>
          </a:bodyPr>
          <a:lstStyle/>
          <a:p>
            <a:r>
              <a:rPr kumimoji="1" lang="ja-JP" altLang="en-US" dirty="0"/>
              <a:t>✓</a:t>
            </a:r>
          </a:p>
        </p:txBody>
      </p:sp>
      <p:sp>
        <p:nvSpPr>
          <p:cNvPr id="50" name="テキスト ボックス 49">
            <a:extLst>
              <a:ext uri="{FF2B5EF4-FFF2-40B4-BE49-F238E27FC236}">
                <a16:creationId xmlns:a16="http://schemas.microsoft.com/office/drawing/2014/main" id="{A9F282DB-9F9B-C682-A419-3A9851BE760D}"/>
              </a:ext>
            </a:extLst>
          </p:cNvPr>
          <p:cNvSpPr txBox="1"/>
          <p:nvPr/>
        </p:nvSpPr>
        <p:spPr>
          <a:xfrm>
            <a:off x="1805793" y="8491918"/>
            <a:ext cx="383235" cy="369332"/>
          </a:xfrm>
          <a:prstGeom prst="rect">
            <a:avLst/>
          </a:prstGeom>
          <a:noFill/>
        </p:spPr>
        <p:txBody>
          <a:bodyPr wrap="square" rtlCol="0">
            <a:spAutoFit/>
          </a:bodyPr>
          <a:lstStyle/>
          <a:p>
            <a:r>
              <a:rPr kumimoji="1" lang="ja-JP" altLang="en-US" dirty="0"/>
              <a:t>✓</a:t>
            </a:r>
          </a:p>
        </p:txBody>
      </p:sp>
      <p:sp>
        <p:nvSpPr>
          <p:cNvPr id="58" name="テキスト ボックス 57">
            <a:extLst>
              <a:ext uri="{FF2B5EF4-FFF2-40B4-BE49-F238E27FC236}">
                <a16:creationId xmlns:a16="http://schemas.microsoft.com/office/drawing/2014/main" id="{0DC64FB7-DA61-C146-B7B6-A2EB2671F7F1}"/>
              </a:ext>
            </a:extLst>
          </p:cNvPr>
          <p:cNvSpPr txBox="1"/>
          <p:nvPr/>
        </p:nvSpPr>
        <p:spPr>
          <a:xfrm>
            <a:off x="1846374" y="9138187"/>
            <a:ext cx="383235"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170DA766-C417-D66F-7378-A7BD263DCD89}"/>
              </a:ext>
            </a:extLst>
          </p:cNvPr>
          <p:cNvSpPr txBox="1"/>
          <p:nvPr/>
        </p:nvSpPr>
        <p:spPr>
          <a:xfrm>
            <a:off x="1810671" y="2834579"/>
            <a:ext cx="464820" cy="369332"/>
          </a:xfrm>
          <a:prstGeom prst="rect">
            <a:avLst/>
          </a:prstGeom>
          <a:noFill/>
        </p:spPr>
        <p:txBody>
          <a:bodyPr wrap="square" rtlCol="0">
            <a:spAutoFit/>
          </a:bodyPr>
          <a:lstStyle/>
          <a:p>
            <a:r>
              <a:rPr kumimoji="1" lang="ja-JP" altLang="en-US" dirty="0"/>
              <a:t>✓</a:t>
            </a:r>
          </a:p>
        </p:txBody>
      </p:sp>
      <p:sp>
        <p:nvSpPr>
          <p:cNvPr id="47" name="テキスト ボックス 46">
            <a:extLst>
              <a:ext uri="{FF2B5EF4-FFF2-40B4-BE49-F238E27FC236}">
                <a16:creationId xmlns:a16="http://schemas.microsoft.com/office/drawing/2014/main" id="{CDEA127C-22E9-417A-2721-90CB31E6DB61}"/>
              </a:ext>
            </a:extLst>
          </p:cNvPr>
          <p:cNvSpPr txBox="1"/>
          <p:nvPr/>
        </p:nvSpPr>
        <p:spPr>
          <a:xfrm>
            <a:off x="1839126" y="3208065"/>
            <a:ext cx="464820" cy="369332"/>
          </a:xfrm>
          <a:prstGeom prst="rect">
            <a:avLst/>
          </a:prstGeom>
          <a:noFill/>
        </p:spPr>
        <p:txBody>
          <a:bodyPr wrap="square" rtlCol="0">
            <a:spAutoFit/>
          </a:bodyPr>
          <a:lstStyle/>
          <a:p>
            <a:r>
              <a:rPr kumimoji="1" lang="ja-JP" altLang="en-US" dirty="0"/>
              <a:t>✓</a:t>
            </a:r>
          </a:p>
        </p:txBody>
      </p:sp>
      <p:sp>
        <p:nvSpPr>
          <p:cNvPr id="48" name="テキスト ボックス 47">
            <a:extLst>
              <a:ext uri="{FF2B5EF4-FFF2-40B4-BE49-F238E27FC236}">
                <a16:creationId xmlns:a16="http://schemas.microsoft.com/office/drawing/2014/main" id="{506A8AD7-2033-35C4-46D1-C690AA56FB80}"/>
              </a:ext>
            </a:extLst>
          </p:cNvPr>
          <p:cNvSpPr txBox="1"/>
          <p:nvPr/>
        </p:nvSpPr>
        <p:spPr>
          <a:xfrm>
            <a:off x="1832674" y="3734320"/>
            <a:ext cx="464820" cy="369332"/>
          </a:xfrm>
          <a:prstGeom prst="rect">
            <a:avLst/>
          </a:prstGeom>
          <a:noFill/>
        </p:spPr>
        <p:txBody>
          <a:bodyPr wrap="square" rtlCol="0">
            <a:spAutoFit/>
          </a:bodyPr>
          <a:lstStyle/>
          <a:p>
            <a:r>
              <a:rPr kumimoji="1" lang="ja-JP" altLang="en-US" dirty="0"/>
              <a:t>✓</a:t>
            </a:r>
          </a:p>
        </p:txBody>
      </p:sp>
      <p:sp>
        <p:nvSpPr>
          <p:cNvPr id="51" name="テキスト ボックス 50">
            <a:extLst>
              <a:ext uri="{FF2B5EF4-FFF2-40B4-BE49-F238E27FC236}">
                <a16:creationId xmlns:a16="http://schemas.microsoft.com/office/drawing/2014/main" id="{530D4D5A-A544-DC5D-5B77-775A4795F606}"/>
              </a:ext>
            </a:extLst>
          </p:cNvPr>
          <p:cNvSpPr txBox="1"/>
          <p:nvPr/>
        </p:nvSpPr>
        <p:spPr>
          <a:xfrm>
            <a:off x="1827352" y="4382421"/>
            <a:ext cx="464820" cy="369332"/>
          </a:xfrm>
          <a:prstGeom prst="rect">
            <a:avLst/>
          </a:prstGeom>
          <a:noFill/>
        </p:spPr>
        <p:txBody>
          <a:bodyPr wrap="square" rtlCol="0">
            <a:spAutoFit/>
          </a:bodyPr>
          <a:lstStyle/>
          <a:p>
            <a:r>
              <a:rPr kumimoji="1" lang="ja-JP" altLang="en-US" dirty="0"/>
              <a:t>✓</a:t>
            </a:r>
          </a:p>
        </p:txBody>
      </p:sp>
      <p:sp>
        <p:nvSpPr>
          <p:cNvPr id="52" name="テキスト ボックス 51">
            <a:extLst>
              <a:ext uri="{FF2B5EF4-FFF2-40B4-BE49-F238E27FC236}">
                <a16:creationId xmlns:a16="http://schemas.microsoft.com/office/drawing/2014/main" id="{E038A72A-6262-8DED-78D6-260AA692BA4A}"/>
              </a:ext>
            </a:extLst>
          </p:cNvPr>
          <p:cNvSpPr txBox="1"/>
          <p:nvPr/>
        </p:nvSpPr>
        <p:spPr>
          <a:xfrm>
            <a:off x="1810671" y="5371821"/>
            <a:ext cx="464820" cy="369332"/>
          </a:xfrm>
          <a:prstGeom prst="rect">
            <a:avLst/>
          </a:prstGeom>
          <a:noFill/>
        </p:spPr>
        <p:txBody>
          <a:bodyPr wrap="square" rtlCol="0">
            <a:spAutoFit/>
          </a:bodyPr>
          <a:lstStyle/>
          <a:p>
            <a:r>
              <a:rPr kumimoji="1" lang="ja-JP" altLang="en-US" dirty="0"/>
              <a:t>✓</a:t>
            </a:r>
          </a:p>
        </p:txBody>
      </p:sp>
      <p:sp>
        <p:nvSpPr>
          <p:cNvPr id="53" name="テキスト ボックス 52">
            <a:extLst>
              <a:ext uri="{FF2B5EF4-FFF2-40B4-BE49-F238E27FC236}">
                <a16:creationId xmlns:a16="http://schemas.microsoft.com/office/drawing/2014/main" id="{3BE835ED-B920-F9AF-209B-30729A153D48}"/>
              </a:ext>
            </a:extLst>
          </p:cNvPr>
          <p:cNvSpPr txBox="1"/>
          <p:nvPr/>
        </p:nvSpPr>
        <p:spPr>
          <a:xfrm>
            <a:off x="1801629" y="5988217"/>
            <a:ext cx="464820" cy="369332"/>
          </a:xfrm>
          <a:prstGeom prst="rect">
            <a:avLst/>
          </a:prstGeom>
          <a:noFill/>
        </p:spPr>
        <p:txBody>
          <a:bodyPr wrap="square" rtlCol="0">
            <a:spAutoFit/>
          </a:bodyPr>
          <a:lstStyle/>
          <a:p>
            <a:r>
              <a:rPr kumimoji="1" lang="ja-JP" altLang="en-US" dirty="0"/>
              <a:t>✓</a:t>
            </a:r>
          </a:p>
        </p:txBody>
      </p:sp>
      <p:sp>
        <p:nvSpPr>
          <p:cNvPr id="54" name="テキスト ボックス 53">
            <a:extLst>
              <a:ext uri="{FF2B5EF4-FFF2-40B4-BE49-F238E27FC236}">
                <a16:creationId xmlns:a16="http://schemas.microsoft.com/office/drawing/2014/main" id="{452BF175-F262-13B0-94E8-87ED2DE012DB}"/>
              </a:ext>
            </a:extLst>
          </p:cNvPr>
          <p:cNvSpPr txBox="1"/>
          <p:nvPr/>
        </p:nvSpPr>
        <p:spPr>
          <a:xfrm>
            <a:off x="1819058" y="6618513"/>
            <a:ext cx="464820" cy="369332"/>
          </a:xfrm>
          <a:prstGeom prst="rect">
            <a:avLst/>
          </a:prstGeom>
          <a:noFill/>
        </p:spPr>
        <p:txBody>
          <a:bodyPr wrap="square" rtlCol="0">
            <a:spAutoFit/>
          </a:bodyPr>
          <a:lstStyle/>
          <a:p>
            <a:r>
              <a:rPr kumimoji="1" lang="ja-JP" altLang="en-US" dirty="0"/>
              <a:t>✓</a:t>
            </a:r>
          </a:p>
        </p:txBody>
      </p:sp>
      <p:sp>
        <p:nvSpPr>
          <p:cNvPr id="55" name="テキスト ボックス 54">
            <a:extLst>
              <a:ext uri="{FF2B5EF4-FFF2-40B4-BE49-F238E27FC236}">
                <a16:creationId xmlns:a16="http://schemas.microsoft.com/office/drawing/2014/main" id="{E04F6DF2-8947-89C0-5FAE-D4AD09FA9FDB}"/>
              </a:ext>
            </a:extLst>
          </p:cNvPr>
          <p:cNvSpPr txBox="1"/>
          <p:nvPr/>
        </p:nvSpPr>
        <p:spPr>
          <a:xfrm>
            <a:off x="1852422" y="7432950"/>
            <a:ext cx="464820" cy="369332"/>
          </a:xfrm>
          <a:prstGeom prst="rect">
            <a:avLst/>
          </a:prstGeom>
          <a:noFill/>
        </p:spPr>
        <p:txBody>
          <a:bodyPr wrap="square" rtlCol="0">
            <a:spAutoFit/>
          </a:bodyPr>
          <a:lstStyle/>
          <a:p>
            <a:r>
              <a:rPr kumimoji="1" lang="ja-JP" altLang="en-US" dirty="0"/>
              <a:t>✓</a:t>
            </a:r>
          </a:p>
        </p:txBody>
      </p:sp>
      <p:sp>
        <p:nvSpPr>
          <p:cNvPr id="56" name="テキスト ボックス 55">
            <a:extLst>
              <a:ext uri="{FF2B5EF4-FFF2-40B4-BE49-F238E27FC236}">
                <a16:creationId xmlns:a16="http://schemas.microsoft.com/office/drawing/2014/main" id="{58023EA3-4CAF-FAF5-DED1-92B83567D5E9}"/>
              </a:ext>
            </a:extLst>
          </p:cNvPr>
          <p:cNvSpPr txBox="1"/>
          <p:nvPr/>
        </p:nvSpPr>
        <p:spPr>
          <a:xfrm>
            <a:off x="1815787" y="8110845"/>
            <a:ext cx="464820" cy="369332"/>
          </a:xfrm>
          <a:prstGeom prst="rect">
            <a:avLst/>
          </a:prstGeom>
          <a:noFill/>
        </p:spPr>
        <p:txBody>
          <a:bodyPr wrap="square" rtlCol="0">
            <a:spAutoFit/>
          </a:bodyPr>
          <a:lstStyle/>
          <a:p>
            <a:r>
              <a:rPr kumimoji="1" lang="ja-JP" altLang="en-US" dirty="0"/>
              <a:t>✓</a:t>
            </a:r>
          </a:p>
        </p:txBody>
      </p:sp>
      <p:sp>
        <p:nvSpPr>
          <p:cNvPr id="57" name="テキスト ボックス 56">
            <a:extLst>
              <a:ext uri="{FF2B5EF4-FFF2-40B4-BE49-F238E27FC236}">
                <a16:creationId xmlns:a16="http://schemas.microsoft.com/office/drawing/2014/main" id="{F47285CC-8B8C-5659-8A79-105D2A9B7F2F}"/>
              </a:ext>
            </a:extLst>
          </p:cNvPr>
          <p:cNvSpPr txBox="1"/>
          <p:nvPr/>
        </p:nvSpPr>
        <p:spPr>
          <a:xfrm>
            <a:off x="1810671" y="8815986"/>
            <a:ext cx="464820"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3914</TotalTime>
  <Words>1102</Words>
  <Application>Microsoft Office PowerPoint</Application>
  <PresentationFormat>A4 210 x 297 mm</PresentationFormat>
  <Paragraphs>118</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東中 笑美</cp:lastModifiedBy>
  <cp:revision>578</cp:revision>
  <cp:lastPrinted>2021-11-05T07:30:46Z</cp:lastPrinted>
  <dcterms:created xsi:type="dcterms:W3CDTF">2021-06-21T06:44:25Z</dcterms:created>
  <dcterms:modified xsi:type="dcterms:W3CDTF">2022-07-04T04:59:54Z</dcterms:modified>
</cp:coreProperties>
</file>