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355" autoAdjust="0"/>
    <p:restoredTop sz="96548" autoAdjust="0"/>
  </p:normalViewPr>
  <p:slideViewPr>
    <p:cSldViewPr snapToGrid="0">
      <p:cViewPr>
        <p:scale>
          <a:sx n="125" d="100"/>
          <a:sy n="125" d="100"/>
        </p:scale>
        <p:origin x="1956" y="-66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2022/6/17</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2"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41" name="グループ化 40"/>
          <p:cNvGrpSpPr/>
          <p:nvPr/>
        </p:nvGrpSpPr>
        <p:grpSpPr>
          <a:xfrm>
            <a:off x="172600" y="2846243"/>
            <a:ext cx="6466338" cy="851447"/>
            <a:chOff x="205684" y="2047413"/>
            <a:chExt cx="6466338" cy="1075137"/>
          </a:xfrm>
        </p:grpSpPr>
        <p:sp>
          <p:nvSpPr>
            <p:cNvPr id="49"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50" name="角丸四角形 49"/>
            <p:cNvSpPr/>
            <p:nvPr/>
          </p:nvSpPr>
          <p:spPr>
            <a:xfrm>
              <a:off x="1686504" y="2066001"/>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solidFill>
                  <a:schemeClr val="tx1"/>
                </a:solidFill>
              </a:endParaRPr>
            </a:p>
          </p:txBody>
        </p:sp>
        <p:grpSp>
          <p:nvGrpSpPr>
            <p:cNvPr id="58" name="グループ化 57"/>
            <p:cNvGrpSpPr/>
            <p:nvPr/>
          </p:nvGrpSpPr>
          <p:grpSpPr>
            <a:xfrm>
              <a:off x="1033981" y="2212015"/>
              <a:ext cx="5309520" cy="910535"/>
              <a:chOff x="1033981" y="2178562"/>
              <a:chExt cx="5309520" cy="910535"/>
            </a:xfrm>
          </p:grpSpPr>
          <p:sp>
            <p:nvSpPr>
              <p:cNvPr id="62" name="テキスト ボックス 61"/>
              <p:cNvSpPr txBox="1"/>
              <p:nvPr/>
            </p:nvSpPr>
            <p:spPr>
              <a:xfrm>
                <a:off x="220590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3" name="テキスト ボックス 62"/>
              <p:cNvSpPr txBox="1"/>
              <p:nvPr/>
            </p:nvSpPr>
            <p:spPr>
              <a:xfrm>
                <a:off x="2826317"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7" name="テキスト ボックス 66"/>
              <p:cNvSpPr txBox="1"/>
              <p:nvPr/>
            </p:nvSpPr>
            <p:spPr>
              <a:xfrm>
                <a:off x="3361541"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69" name="テキスト ボックス 68"/>
              <p:cNvSpPr txBox="1"/>
              <p:nvPr/>
            </p:nvSpPr>
            <p:spPr>
              <a:xfrm>
                <a:off x="389041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75" name="テキスト ボックス 74"/>
              <p:cNvSpPr txBox="1"/>
              <p:nvPr/>
            </p:nvSpPr>
            <p:spPr>
              <a:xfrm>
                <a:off x="4431989" y="2178562"/>
                <a:ext cx="1204792" cy="375680"/>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　　</a:t>
                </a:r>
                <a:endParaRPr kumimoji="1" lang="en-US" altLang="ja-JP" sz="1600" b="1" dirty="0">
                  <a:latin typeface="メイリオ" panose="020B0604030504040204" pitchFamily="50" charset="-128"/>
                  <a:ea typeface="メイリオ" panose="020B0604030504040204" pitchFamily="50" charset="-128"/>
                </a:endParaRPr>
              </a:p>
            </p:txBody>
          </p:sp>
          <p:sp>
            <p:nvSpPr>
              <p:cNvPr id="76" name="テキスト ボックス 75"/>
              <p:cNvSpPr txBox="1"/>
              <p:nvPr/>
            </p:nvSpPr>
            <p:spPr>
              <a:xfrm>
                <a:off x="1033981" y="2182283"/>
                <a:ext cx="5309520" cy="906814"/>
              </a:xfrm>
              <a:prstGeom prst="rect">
                <a:avLst/>
              </a:prstGeom>
              <a:noFill/>
              <a:ln>
                <a:noFill/>
              </a:ln>
            </p:spPr>
            <p:txBody>
              <a:bodyPr wrap="square" rtlCol="0">
                <a:spAutoFit/>
              </a:bodyPr>
              <a:lstStyle/>
              <a:p>
                <a:pPr algn="ctr">
                  <a:lnSpc>
                    <a:spcPts val="1600"/>
                  </a:lnSpc>
                </a:pPr>
                <a:r>
                  <a:rPr kumimoji="1" lang="ja-JP" altLang="en-US" sz="1600" b="1" dirty="0">
                    <a:latin typeface="メイリオ" panose="020B0604030504040204" pitchFamily="50" charset="-128"/>
                    <a:ea typeface="メイリオ" panose="020B0604030504040204" pitchFamily="50" charset="-128"/>
                  </a:rPr>
                  <a:t>令和</a:t>
                </a:r>
                <a:r>
                  <a:rPr kumimoji="1" lang="en-US" altLang="ja-JP" sz="1600" b="1" dirty="0">
                    <a:latin typeface="メイリオ" panose="020B0604030504040204" pitchFamily="50" charset="-128"/>
                    <a:ea typeface="メイリオ" panose="020B0604030504040204" pitchFamily="50" charset="-128"/>
                  </a:rPr>
                  <a:t>4</a:t>
                </a:r>
                <a:r>
                  <a:rPr kumimoji="1" lang="ja-JP" altLang="en-US" sz="1600" b="1" dirty="0">
                    <a:latin typeface="メイリオ" panose="020B0604030504040204" pitchFamily="50" charset="-128"/>
                    <a:ea typeface="メイリオ" panose="020B0604030504040204" pitchFamily="50" charset="-128"/>
                  </a:rPr>
                  <a:t>年</a:t>
                </a:r>
                <a:r>
                  <a:rPr kumimoji="1" lang="en-US" altLang="ja-JP" sz="1600" b="1" dirty="0">
                    <a:latin typeface="メイリオ" panose="020B0604030504040204" pitchFamily="50" charset="-128"/>
                    <a:ea typeface="メイリオ" panose="020B0604030504040204" pitchFamily="50" charset="-128"/>
                  </a:rPr>
                  <a:t>7</a:t>
                </a:r>
                <a:r>
                  <a:rPr kumimoji="1" lang="ja-JP" altLang="en-US" sz="1600" b="1" dirty="0">
                    <a:latin typeface="メイリオ" panose="020B0604030504040204" pitchFamily="50" charset="-128"/>
                    <a:ea typeface="メイリオ" panose="020B0604030504040204" pitchFamily="50" charset="-128"/>
                  </a:rPr>
                  <a:t>月</a:t>
                </a: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日</a:t>
                </a:r>
                <a:r>
                  <a:rPr kumimoji="1" lang="en-US" altLang="ja-JP" sz="1600" b="1" dirty="0">
                    <a:latin typeface="メイリオ" panose="020B0604030504040204" pitchFamily="50" charset="-128"/>
                    <a:ea typeface="メイリオ" panose="020B0604030504040204" pitchFamily="50" charset="-128"/>
                  </a:rPr>
                  <a:t>18</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21</a:t>
                </a: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r>
                  <a:rPr kumimoji="1" lang="ja-JP" altLang="en-US" sz="1600" b="1" dirty="0">
                    <a:latin typeface="メイリオ" panose="020B0604030504040204" pitchFamily="50" charset="-128"/>
                    <a:ea typeface="メイリオ" panose="020B0604030504040204" pitchFamily="50" charset="-128"/>
                  </a:rPr>
                  <a:t>令和</a:t>
                </a:r>
                <a:r>
                  <a:rPr kumimoji="1" lang="en-US" altLang="ja-JP" sz="1600" b="1" dirty="0">
                    <a:latin typeface="メイリオ" panose="020B0604030504040204" pitchFamily="50" charset="-128"/>
                    <a:ea typeface="メイリオ" panose="020B0604030504040204" pitchFamily="50" charset="-128"/>
                  </a:rPr>
                  <a:t>4</a:t>
                </a:r>
                <a:r>
                  <a:rPr kumimoji="1" lang="ja-JP" altLang="en-US" sz="1600" b="1" dirty="0">
                    <a:latin typeface="メイリオ" panose="020B0604030504040204" pitchFamily="50" charset="-128"/>
                    <a:ea typeface="メイリオ" panose="020B0604030504040204" pitchFamily="50" charset="-128"/>
                  </a:rPr>
                  <a:t>年</a:t>
                </a:r>
                <a:r>
                  <a:rPr kumimoji="1" lang="en-US" altLang="ja-JP" sz="1600" b="1" dirty="0">
                    <a:latin typeface="メイリオ" panose="020B0604030504040204" pitchFamily="50" charset="-128"/>
                    <a:ea typeface="メイリオ" panose="020B0604030504040204" pitchFamily="50" charset="-128"/>
                  </a:rPr>
                  <a:t>7</a:t>
                </a:r>
                <a:r>
                  <a:rPr kumimoji="1" lang="ja-JP" altLang="en-US" sz="1600" b="1" dirty="0">
                    <a:latin typeface="メイリオ" panose="020B0604030504040204" pitchFamily="50" charset="-128"/>
                    <a:ea typeface="メイリオ" panose="020B0604030504040204" pitchFamily="50" charset="-128"/>
                  </a:rPr>
                  <a:t>月</a:t>
                </a:r>
                <a:r>
                  <a:rPr kumimoji="1" lang="en-US" altLang="ja-JP" sz="1600" b="1" dirty="0">
                    <a:latin typeface="メイリオ" panose="020B0604030504040204" pitchFamily="50" charset="-128"/>
                    <a:ea typeface="メイリオ" panose="020B0604030504040204" pitchFamily="50" charset="-128"/>
                  </a:rPr>
                  <a:t>7</a:t>
                </a:r>
                <a:r>
                  <a:rPr kumimoji="1" lang="ja-JP" altLang="en-US" sz="1600" b="1" dirty="0">
                    <a:latin typeface="メイリオ" panose="020B0604030504040204" pitchFamily="50" charset="-128"/>
                    <a:ea typeface="メイリオ" panose="020B0604030504040204" pitchFamily="50" charset="-128"/>
                  </a:rPr>
                  <a:t>日</a:t>
                </a:r>
                <a:r>
                  <a:rPr kumimoji="1" lang="en-US" altLang="ja-JP" sz="1600" b="1" dirty="0">
                    <a:latin typeface="メイリオ" panose="020B0604030504040204" pitchFamily="50" charset="-128"/>
                    <a:ea typeface="メイリオ" panose="020B0604030504040204" pitchFamily="50" charset="-128"/>
                  </a:rPr>
                  <a:t>18</a:t>
                </a:r>
                <a:r>
                  <a:rPr kumimoji="1" lang="ja-JP" altLang="en-US" sz="1600" b="1" dirty="0">
                    <a:latin typeface="メイリオ" panose="020B0604030504040204" pitchFamily="50" charset="-128"/>
                    <a:ea typeface="メイリオ" panose="020B0604030504040204" pitchFamily="50" charset="-128"/>
                  </a:rPr>
                  <a:t>時～</a:t>
                </a:r>
                <a:r>
                  <a:rPr kumimoji="1" lang="en-US" altLang="ja-JP" sz="1600" b="1" dirty="0">
                    <a:latin typeface="メイリオ" panose="020B0604030504040204" pitchFamily="50" charset="-128"/>
                    <a:ea typeface="メイリオ" panose="020B0604030504040204" pitchFamily="50" charset="-128"/>
                  </a:rPr>
                  <a:t>21</a:t>
                </a:r>
                <a:r>
                  <a:rPr kumimoji="1" lang="ja-JP" altLang="en-US" sz="1600" b="1" dirty="0">
                    <a:latin typeface="メイリオ" panose="020B0604030504040204" pitchFamily="50" charset="-128"/>
                    <a:ea typeface="メイリオ" panose="020B0604030504040204" pitchFamily="50" charset="-128"/>
                  </a:rPr>
                  <a:t>時</a:t>
                </a:r>
                <a:endParaRPr kumimoji="1" lang="en-US" altLang="ja-JP" sz="1600" b="1" dirty="0">
                  <a:latin typeface="メイリオ" panose="020B0604030504040204" pitchFamily="50" charset="-128"/>
                  <a:ea typeface="メイリオ" panose="020B0604030504040204" pitchFamily="50" charset="-128"/>
                </a:endParaRPr>
              </a:p>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sp>
            <p:nvSpPr>
              <p:cNvPr id="79" name="テキスト ボックス 78"/>
              <p:cNvSpPr txBox="1"/>
              <p:nvPr/>
            </p:nvSpPr>
            <p:spPr>
              <a:xfrm>
                <a:off x="5471515" y="2178562"/>
                <a:ext cx="811601" cy="388635"/>
              </a:xfrm>
              <a:prstGeom prst="rect">
                <a:avLst/>
              </a:prstGeom>
              <a:noFill/>
              <a:ln>
                <a:noFill/>
              </a:ln>
            </p:spPr>
            <p:txBody>
              <a:bodyPr wrap="square" rtlCol="0">
                <a:spAutoFit/>
              </a:bodyPr>
              <a:lstStyle/>
              <a:p>
                <a:pPr algn="ctr">
                  <a:lnSpc>
                    <a:spcPts val="1600"/>
                  </a:lnSpc>
                </a:pPr>
                <a:endParaRPr kumimoji="1" lang="en-US" altLang="ja-JP" sz="1600" b="1" dirty="0">
                  <a:latin typeface="メイリオ" panose="020B0604030504040204" pitchFamily="50" charset="-128"/>
                  <a:ea typeface="メイリオ" panose="020B0604030504040204" pitchFamily="50" charset="-128"/>
                </a:endParaRPr>
              </a:p>
            </p:txBody>
          </p:sp>
        </p:grpSp>
      </p:grpSp>
      <p:grpSp>
        <p:nvGrpSpPr>
          <p:cNvPr id="109" name="グループ化 108"/>
          <p:cNvGrpSpPr/>
          <p:nvPr/>
        </p:nvGrpSpPr>
        <p:grpSpPr>
          <a:xfrm>
            <a:off x="180208" y="2014735"/>
            <a:ext cx="6508953" cy="802590"/>
            <a:chOff x="205683" y="6601509"/>
            <a:chExt cx="6508953" cy="802590"/>
          </a:xfrm>
        </p:grpSpPr>
        <p:grpSp>
          <p:nvGrpSpPr>
            <p:cNvPr id="110" name="グループ化 109"/>
            <p:cNvGrpSpPr/>
            <p:nvPr/>
          </p:nvGrpSpPr>
          <p:grpSpPr>
            <a:xfrm>
              <a:off x="205683" y="6601509"/>
              <a:ext cx="6458043" cy="777995"/>
              <a:chOff x="185556" y="3407741"/>
              <a:chExt cx="6458043" cy="881474"/>
            </a:xfrm>
          </p:grpSpPr>
          <p:sp>
            <p:nvSpPr>
              <p:cNvPr id="114"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5" name="角丸四角形 114"/>
              <p:cNvSpPr/>
              <p:nvPr/>
            </p:nvSpPr>
            <p:spPr>
              <a:xfrm>
                <a:off x="1658081" y="3410725"/>
                <a:ext cx="4985518" cy="484822"/>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350" dirty="0">
                    <a:solidFill>
                      <a:schemeClr val="tx1"/>
                    </a:solidFill>
                  </a:rPr>
                  <a:t>MAN WITH A MISSION</a:t>
                </a:r>
                <a:endParaRPr kumimoji="1" lang="ja-JP" altLang="en-US" sz="1350" dirty="0">
                  <a:solidFill>
                    <a:schemeClr val="tx1"/>
                  </a:solidFill>
                </a:endParaRPr>
              </a:p>
            </p:txBody>
          </p:sp>
        </p:grpSp>
        <p:grpSp>
          <p:nvGrpSpPr>
            <p:cNvPr id="111" name="グループ化 110"/>
            <p:cNvGrpSpPr/>
            <p:nvPr/>
          </p:nvGrpSpPr>
          <p:grpSpPr>
            <a:xfrm>
              <a:off x="1612081" y="7046678"/>
              <a:ext cx="5102555" cy="357421"/>
              <a:chOff x="1620376" y="7388670"/>
              <a:chExt cx="5102555" cy="385375"/>
            </a:xfrm>
          </p:grpSpPr>
          <p:sp>
            <p:nvSpPr>
              <p:cNvPr id="112" name="角丸四角形 111"/>
              <p:cNvSpPr/>
              <p:nvPr/>
            </p:nvSpPr>
            <p:spPr>
              <a:xfrm>
                <a:off x="1686503" y="7388670"/>
                <a:ext cx="4985518" cy="385375"/>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100"/>
              </a:p>
            </p:txBody>
          </p:sp>
          <p:sp>
            <p:nvSpPr>
              <p:cNvPr id="113" name="テキスト ボックス 112"/>
              <p:cNvSpPr txBox="1"/>
              <p:nvPr/>
            </p:nvSpPr>
            <p:spPr>
              <a:xfrm>
                <a:off x="1620376" y="7451234"/>
                <a:ext cx="5102555" cy="320786"/>
              </a:xfrm>
              <a:prstGeom prst="rect">
                <a:avLst/>
              </a:prstGeom>
              <a:noFill/>
              <a:ln>
                <a:noFill/>
              </a:ln>
            </p:spPr>
            <p:txBody>
              <a:bodyPr wrap="square" rtlCol="0">
                <a:spAutoFit/>
              </a:bodyPr>
              <a:lstStyle/>
              <a:p>
                <a:pPr algn="ctr">
                  <a:lnSpc>
                    <a:spcPts val="1600"/>
                  </a:lnSpc>
                </a:pPr>
                <a:endParaRPr kumimoji="1" lang="en-US" altLang="ja-JP" sz="1350" dirty="0">
                  <a:latin typeface="+mn-ea"/>
                </a:endParaRPr>
              </a:p>
            </p:txBody>
          </p:sp>
        </p:grpSp>
      </p:grpSp>
      <p:grpSp>
        <p:nvGrpSpPr>
          <p:cNvPr id="116" name="グループ化 115"/>
          <p:cNvGrpSpPr/>
          <p:nvPr/>
        </p:nvGrpSpPr>
        <p:grpSpPr>
          <a:xfrm>
            <a:off x="166000" y="4511393"/>
            <a:ext cx="6458043" cy="472553"/>
            <a:chOff x="185556" y="3407740"/>
            <a:chExt cx="6458043" cy="579526"/>
          </a:xfrm>
        </p:grpSpPr>
        <p:sp>
          <p:nvSpPr>
            <p:cNvPr id="11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クリエイティブマンプロダクション</a:t>
              </a:r>
            </a:p>
          </p:txBody>
        </p:sp>
      </p:grpSp>
      <p:grpSp>
        <p:nvGrpSpPr>
          <p:cNvPr id="119" name="グループ化 118"/>
          <p:cNvGrpSpPr/>
          <p:nvPr/>
        </p:nvGrpSpPr>
        <p:grpSpPr>
          <a:xfrm>
            <a:off x="166000" y="5034887"/>
            <a:ext cx="6458043" cy="479643"/>
            <a:chOff x="185556" y="3410726"/>
            <a:chExt cx="6458043" cy="588221"/>
          </a:xfrm>
        </p:grpSpPr>
        <p:sp>
          <p:nvSpPr>
            <p:cNvPr id="12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2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東京都渋谷区神宮前</a:t>
              </a:r>
              <a:r>
                <a:rPr kumimoji="1" lang="en-US" altLang="ja-JP" sz="1350" dirty="0">
                  <a:solidFill>
                    <a:schemeClr val="tx1"/>
                  </a:solidFill>
                </a:rPr>
                <a:t>6-19-20-8F</a:t>
              </a:r>
              <a:endParaRPr kumimoji="1" lang="ja-JP" altLang="en-US" sz="1350" dirty="0">
                <a:solidFill>
                  <a:schemeClr val="tx1"/>
                </a:solidFill>
              </a:endParaRPr>
            </a:p>
          </p:txBody>
        </p:sp>
      </p:grpSp>
      <p:grpSp>
        <p:nvGrpSpPr>
          <p:cNvPr id="125" name="グループ化 124"/>
          <p:cNvGrpSpPr/>
          <p:nvPr/>
        </p:nvGrpSpPr>
        <p:grpSpPr>
          <a:xfrm>
            <a:off x="166000" y="5549224"/>
            <a:ext cx="6416095" cy="479641"/>
            <a:chOff x="205683" y="9242148"/>
            <a:chExt cx="6416095" cy="559771"/>
          </a:xfrm>
        </p:grpSpPr>
        <p:grpSp>
          <p:nvGrpSpPr>
            <p:cNvPr id="126" name="グループ化 125"/>
            <p:cNvGrpSpPr/>
            <p:nvPr/>
          </p:nvGrpSpPr>
          <p:grpSpPr>
            <a:xfrm>
              <a:off x="205683" y="9242148"/>
              <a:ext cx="6416095" cy="559771"/>
              <a:chOff x="185556" y="3399045"/>
              <a:chExt cx="6416095" cy="588221"/>
            </a:xfrm>
          </p:grpSpPr>
          <p:sp>
            <p:nvSpPr>
              <p:cNvPr id="130"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31"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350" dirty="0">
                    <a:solidFill>
                      <a:schemeClr val="tx1"/>
                    </a:solidFill>
                  </a:rPr>
                  <a:t>03-3499-6669</a:t>
                </a:r>
                <a:endParaRPr kumimoji="1" lang="ja-JP" altLang="en-US" sz="1350" dirty="0">
                  <a:solidFill>
                    <a:schemeClr val="tx1"/>
                  </a:solidFill>
                </a:endParaRPr>
              </a:p>
            </p:txBody>
          </p:sp>
          <p:sp>
            <p:nvSpPr>
              <p:cNvPr id="88" name="角丸四角形 87"/>
              <p:cNvSpPr/>
              <p:nvPr/>
            </p:nvSpPr>
            <p:spPr>
              <a:xfrm>
                <a:off x="3909847"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sp>
          <p:nvSpPr>
            <p:cNvPr id="128"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29"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4"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0" name="グループ化 9"/>
          <p:cNvGrpSpPr/>
          <p:nvPr/>
        </p:nvGrpSpPr>
        <p:grpSpPr>
          <a:xfrm>
            <a:off x="200868" y="8398361"/>
            <a:ext cx="6450346" cy="679087"/>
            <a:chOff x="200868" y="8237720"/>
            <a:chExt cx="6450346" cy="679087"/>
          </a:xfrm>
        </p:grpSpPr>
        <p:grpSp>
          <p:nvGrpSpPr>
            <p:cNvPr id="84" name="グループ化 83"/>
            <p:cNvGrpSpPr/>
            <p:nvPr/>
          </p:nvGrpSpPr>
          <p:grpSpPr>
            <a:xfrm>
              <a:off x="200868" y="8237720"/>
              <a:ext cx="6450346" cy="679087"/>
              <a:chOff x="205084" y="9076588"/>
              <a:chExt cx="6450346" cy="580581"/>
            </a:xfrm>
          </p:grpSpPr>
          <p:sp>
            <p:nvSpPr>
              <p:cNvPr id="138"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39"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ja-JP" altLang="en-US" sz="1100" dirty="0">
                  <a:solidFill>
                    <a:schemeClr val="tx1"/>
                  </a:solidFill>
                </a:endParaRPr>
              </a:p>
            </p:txBody>
          </p:sp>
        </p:grpSp>
        <p:sp>
          <p:nvSpPr>
            <p:cNvPr id="5" name="正方形/長方形 4"/>
            <p:cNvSpPr/>
            <p:nvPr/>
          </p:nvSpPr>
          <p:spPr>
            <a:xfrm>
              <a:off x="1696180" y="8686459"/>
              <a:ext cx="4867595" cy="215444"/>
            </a:xfrm>
            <a:prstGeom prst="rect">
              <a:avLst/>
            </a:prstGeom>
          </p:spPr>
          <p:txBody>
            <a:bodyPr wrap="square">
              <a:spAutoFit/>
            </a:bodyPr>
            <a:lstStyle/>
            <a:p>
              <a:r>
                <a:rPr kumimoji="1" lang="en-US" altLang="ja-JP" sz="800" dirty="0"/>
                <a:t>Ex:</a:t>
              </a:r>
              <a:r>
                <a:rPr kumimoji="1" lang="ja-JP" altLang="en-US" sz="800" dirty="0"/>
                <a:t>クラシックコンサートのため、大声は出ません。ファンクラブとの調整により声援が出ません。</a:t>
              </a:r>
            </a:p>
          </p:txBody>
        </p:sp>
      </p:grpSp>
      <p:sp>
        <p:nvSpPr>
          <p:cNvPr id="143" name="正方形/長方形 142"/>
          <p:cNvSpPr/>
          <p:nvPr/>
        </p:nvSpPr>
        <p:spPr>
          <a:xfrm>
            <a:off x="5826417" y="40570"/>
            <a:ext cx="964642" cy="40296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latin typeface="メイリオ" panose="020B0604030504040204" pitchFamily="50" charset="-128"/>
                <a:ea typeface="メイリオ" panose="020B0604030504040204" pitchFamily="50" charset="-128"/>
              </a:rPr>
              <a:t>別紙１</a:t>
            </a:r>
          </a:p>
        </p:txBody>
      </p:sp>
      <p:grpSp>
        <p:nvGrpSpPr>
          <p:cNvPr id="142" name="グループ化 141"/>
          <p:cNvGrpSpPr/>
          <p:nvPr/>
        </p:nvGrpSpPr>
        <p:grpSpPr>
          <a:xfrm>
            <a:off x="172600" y="1558384"/>
            <a:ext cx="6458043" cy="409533"/>
            <a:chOff x="185556" y="3407740"/>
            <a:chExt cx="6458043" cy="579527"/>
          </a:xfrm>
        </p:grpSpPr>
        <p:sp>
          <p:nvSpPr>
            <p:cNvPr id="144"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45" name="角丸四角形 144"/>
            <p:cNvSpPr/>
            <p:nvPr/>
          </p:nvSpPr>
          <p:spPr>
            <a:xfrm>
              <a:off x="1658081" y="3410727"/>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350" dirty="0">
                  <a:solidFill>
                    <a:schemeClr val="tx1"/>
                  </a:solidFill>
                </a:rPr>
                <a:t>MAN WITH A MISSION Presents Break and Cross the Walls Tour 2022</a:t>
              </a:r>
            </a:p>
            <a:p>
              <a:pPr algn="ctr"/>
              <a:r>
                <a:rPr kumimoji="1" lang="en-US" altLang="ja-JP" sz="1000" dirty="0">
                  <a:solidFill>
                    <a:schemeClr val="tx1"/>
                  </a:solidFill>
                </a:rPr>
                <a:t>https://www.creativeman.co.jp/event/mwam-break-and-cross-the-walls-tour-2022/</a:t>
              </a:r>
              <a:endParaRPr kumimoji="1" lang="ja-JP" altLang="en-US" sz="1000" dirty="0">
                <a:solidFill>
                  <a:schemeClr val="tx1"/>
                </a:solidFill>
              </a:endParaRPr>
            </a:p>
          </p:txBody>
        </p:sp>
      </p:grpSp>
      <p:grpSp>
        <p:nvGrpSpPr>
          <p:cNvPr id="148" name="グループ化 147"/>
          <p:cNvGrpSpPr/>
          <p:nvPr/>
        </p:nvGrpSpPr>
        <p:grpSpPr>
          <a:xfrm>
            <a:off x="172600" y="3599321"/>
            <a:ext cx="6458043" cy="409533"/>
            <a:chOff x="185556" y="3407740"/>
            <a:chExt cx="6458043" cy="579526"/>
          </a:xfrm>
        </p:grpSpPr>
        <p:sp>
          <p:nvSpPr>
            <p:cNvPr id="149"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50"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350" dirty="0">
                  <a:solidFill>
                    <a:schemeClr val="tx1"/>
                  </a:solidFill>
                </a:rPr>
                <a:t>KT </a:t>
              </a:r>
              <a:r>
                <a:rPr kumimoji="1" lang="en-US" altLang="ja-JP" sz="1350" dirty="0" err="1">
                  <a:solidFill>
                    <a:schemeClr val="tx1"/>
                  </a:solidFill>
                </a:rPr>
                <a:t>Zepp</a:t>
              </a:r>
              <a:r>
                <a:rPr kumimoji="1" lang="en-US" altLang="ja-JP" sz="1350" dirty="0">
                  <a:solidFill>
                    <a:schemeClr val="tx1"/>
                  </a:solidFill>
                </a:rPr>
                <a:t> Yokohama</a:t>
              </a:r>
              <a:endParaRPr kumimoji="1" lang="ja-JP" altLang="en-US" sz="1350" dirty="0">
                <a:solidFill>
                  <a:schemeClr val="tx1"/>
                </a:solidFill>
              </a:endParaRPr>
            </a:p>
          </p:txBody>
        </p:sp>
      </p:grpSp>
      <p:grpSp>
        <p:nvGrpSpPr>
          <p:cNvPr id="151" name="グループ化 150"/>
          <p:cNvGrpSpPr/>
          <p:nvPr/>
        </p:nvGrpSpPr>
        <p:grpSpPr>
          <a:xfrm>
            <a:off x="172600" y="4040576"/>
            <a:ext cx="6458043" cy="418152"/>
            <a:chOff x="185556" y="3407740"/>
            <a:chExt cx="6458043" cy="579526"/>
          </a:xfrm>
        </p:grpSpPr>
        <p:sp>
          <p:nvSpPr>
            <p:cNvPr id="152" name="角丸四角形 151"/>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53"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350" dirty="0">
                  <a:solidFill>
                    <a:schemeClr val="tx1"/>
                  </a:solidFill>
                </a:rPr>
                <a:t>〒</a:t>
              </a:r>
              <a:r>
                <a:rPr kumimoji="1" lang="en-US" altLang="ja-JP" sz="1350" dirty="0">
                  <a:solidFill>
                    <a:schemeClr val="tx1"/>
                  </a:solidFill>
                </a:rPr>
                <a:t>220-0012 </a:t>
              </a:r>
              <a:r>
                <a:rPr kumimoji="1" lang="ja-JP" altLang="en-US" sz="1350" dirty="0">
                  <a:solidFill>
                    <a:schemeClr val="tx1"/>
                  </a:solidFill>
                </a:rPr>
                <a:t>神奈川県横浜市西区みなとみらい４丁目３−６</a:t>
              </a:r>
            </a:p>
          </p:txBody>
        </p:sp>
      </p:grpSp>
      <p:grpSp>
        <p:nvGrpSpPr>
          <p:cNvPr id="154" name="グループ化 153"/>
          <p:cNvGrpSpPr/>
          <p:nvPr/>
        </p:nvGrpSpPr>
        <p:grpSpPr>
          <a:xfrm>
            <a:off x="168641" y="6069711"/>
            <a:ext cx="6716572" cy="1358263"/>
            <a:chOff x="205683" y="4670524"/>
            <a:chExt cx="6716572" cy="1358263"/>
          </a:xfrm>
        </p:grpSpPr>
        <p:sp>
          <p:nvSpPr>
            <p:cNvPr id="155"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56"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57"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58"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59"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1" name="直線コネクタ 160"/>
            <p:cNvCxnSpPr>
              <a:stCxn id="156" idx="3"/>
              <a:endCxn id="156"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62"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63"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65"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67"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66"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7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7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2" name="グループ化 11"/>
          <p:cNvGrpSpPr/>
          <p:nvPr/>
        </p:nvGrpSpPr>
        <p:grpSpPr>
          <a:xfrm>
            <a:off x="180208" y="7490104"/>
            <a:ext cx="6458043" cy="440256"/>
            <a:chOff x="180208" y="7267678"/>
            <a:chExt cx="6458043" cy="440256"/>
          </a:xfrm>
        </p:grpSpPr>
        <p:grpSp>
          <p:nvGrpSpPr>
            <p:cNvPr id="169" name="グループ化 168"/>
            <p:cNvGrpSpPr/>
            <p:nvPr/>
          </p:nvGrpSpPr>
          <p:grpSpPr>
            <a:xfrm>
              <a:off x="180208" y="7267678"/>
              <a:ext cx="6458043" cy="440256"/>
              <a:chOff x="185556" y="3407740"/>
              <a:chExt cx="6458043" cy="596262"/>
            </a:xfrm>
          </p:grpSpPr>
          <p:sp>
            <p:nvSpPr>
              <p:cNvPr id="170"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71"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sp>
          <p:nvSpPr>
            <p:cNvPr id="174" name="テキスト ボックス 173"/>
            <p:cNvSpPr txBox="1"/>
            <p:nvPr/>
          </p:nvSpPr>
          <p:spPr>
            <a:xfrm>
              <a:off x="2156602" y="7379171"/>
              <a:ext cx="1733689"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収容定員あり　　　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 name="グループ化 10"/>
          <p:cNvGrpSpPr/>
          <p:nvPr/>
        </p:nvGrpSpPr>
        <p:grpSpPr>
          <a:xfrm>
            <a:off x="193171" y="7949553"/>
            <a:ext cx="6458043" cy="421416"/>
            <a:chOff x="193171" y="7714774"/>
            <a:chExt cx="6458043" cy="421416"/>
          </a:xfrm>
        </p:grpSpPr>
        <p:grpSp>
          <p:nvGrpSpPr>
            <p:cNvPr id="122" name="グループ化 121"/>
            <p:cNvGrpSpPr/>
            <p:nvPr/>
          </p:nvGrpSpPr>
          <p:grpSpPr>
            <a:xfrm>
              <a:off x="193171" y="7714774"/>
              <a:ext cx="6458043" cy="421416"/>
              <a:chOff x="185556" y="3407740"/>
              <a:chExt cx="6458043" cy="579526"/>
            </a:xfrm>
          </p:grpSpPr>
          <p:sp>
            <p:nvSpPr>
              <p:cNvPr id="123"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24"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solidFill>
                    <a:schemeClr val="tx1"/>
                  </a:solidFill>
                </a:endParaRPr>
              </a:p>
            </p:txBody>
          </p:sp>
        </p:grpSp>
        <p:sp>
          <p:nvSpPr>
            <p:cNvPr id="175" name="テキスト ボックス 174"/>
            <p:cNvSpPr txBox="1"/>
            <p:nvPr/>
          </p:nvSpPr>
          <p:spPr>
            <a:xfrm>
              <a:off x="1927860" y="7780823"/>
              <a:ext cx="2350721"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　　　　約</a:t>
              </a:r>
              <a:r>
                <a:rPr kumimoji="1" lang="en-US" altLang="ja-JP" sz="1200" b="1" dirty="0">
                  <a:latin typeface="メイリオ" panose="020B0604030504040204" pitchFamily="50" charset="-128"/>
                  <a:ea typeface="メイリオ" panose="020B0604030504040204" pitchFamily="50" charset="-128"/>
                </a:rPr>
                <a:t>1800</a:t>
              </a: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89" name="正方形/長方形 88"/>
          <p:cNvSpPr/>
          <p:nvPr/>
        </p:nvSpPr>
        <p:spPr>
          <a:xfrm>
            <a:off x="1822235" y="7583204"/>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0" name="正方形/長方形 89"/>
          <p:cNvSpPr/>
          <p:nvPr/>
        </p:nvSpPr>
        <p:spPr>
          <a:xfrm>
            <a:off x="3962450" y="7590417"/>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1" name="テキスト ボックス 90"/>
          <p:cNvSpPr txBox="1"/>
          <p:nvPr/>
        </p:nvSpPr>
        <p:spPr>
          <a:xfrm>
            <a:off x="4322609" y="7601597"/>
            <a:ext cx="1733689" cy="297517"/>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収容定員なし　　　</a:t>
            </a:r>
            <a:endParaRPr kumimoji="1" lang="en-US" altLang="ja-JP" sz="1200" b="1"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BB6476B2-EEEF-9598-52E4-DAE881C44E54}"/>
              </a:ext>
            </a:extLst>
          </p:cNvPr>
          <p:cNvSpPr txBox="1"/>
          <p:nvPr/>
        </p:nvSpPr>
        <p:spPr>
          <a:xfrm>
            <a:off x="1758708" y="6186258"/>
            <a:ext cx="294208" cy="369332"/>
          </a:xfrm>
          <a:prstGeom prst="rect">
            <a:avLst/>
          </a:prstGeom>
          <a:noFill/>
        </p:spPr>
        <p:txBody>
          <a:bodyPr wrap="square" rtlCol="0">
            <a:spAutoFit/>
          </a:bodyPr>
          <a:lstStyle/>
          <a:p>
            <a:r>
              <a:rPr kumimoji="1" lang="ja-JP" altLang="en-US" dirty="0"/>
              <a:t>✓</a:t>
            </a:r>
          </a:p>
        </p:txBody>
      </p:sp>
      <p:sp>
        <p:nvSpPr>
          <p:cNvPr id="92" name="テキスト ボックス 91">
            <a:extLst>
              <a:ext uri="{FF2B5EF4-FFF2-40B4-BE49-F238E27FC236}">
                <a16:creationId xmlns:a16="http://schemas.microsoft.com/office/drawing/2014/main" id="{24607768-4E63-330A-7044-1D5CDAD4339B}"/>
              </a:ext>
            </a:extLst>
          </p:cNvPr>
          <p:cNvSpPr txBox="1"/>
          <p:nvPr/>
        </p:nvSpPr>
        <p:spPr>
          <a:xfrm>
            <a:off x="1758708" y="7515871"/>
            <a:ext cx="294208" cy="369332"/>
          </a:xfrm>
          <a:prstGeom prst="rect">
            <a:avLst/>
          </a:prstGeom>
          <a:noFill/>
        </p:spPr>
        <p:txBody>
          <a:bodyPr wrap="square" rtlCol="0">
            <a:spAutoFit/>
          </a:bodyPr>
          <a:lstStyle/>
          <a:p>
            <a:r>
              <a:rPr kumimoji="1" lang="ja-JP" altLang="en-US" dirty="0"/>
              <a:t>✓</a:t>
            </a:r>
          </a:p>
        </p:txBody>
      </p:sp>
      <p:sp>
        <p:nvSpPr>
          <p:cNvPr id="93" name="テキスト ボックス 92">
            <a:extLst>
              <a:ext uri="{FF2B5EF4-FFF2-40B4-BE49-F238E27FC236}">
                <a16:creationId xmlns:a16="http://schemas.microsoft.com/office/drawing/2014/main" id="{20EFA1CA-5149-7D5B-FEB3-D1E8A9682F79}"/>
              </a:ext>
            </a:extLst>
          </p:cNvPr>
          <p:cNvSpPr txBox="1"/>
          <p:nvPr/>
        </p:nvSpPr>
        <p:spPr>
          <a:xfrm>
            <a:off x="3898901" y="6224767"/>
            <a:ext cx="294208"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2898198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0" name="グループ化 9"/>
          <p:cNvGrpSpPr/>
          <p:nvPr/>
        </p:nvGrpSpPr>
        <p:grpSpPr>
          <a:xfrm>
            <a:off x="290460" y="2484548"/>
            <a:ext cx="6387284" cy="2657587"/>
            <a:chOff x="290460" y="2339405"/>
            <a:chExt cx="6387284" cy="2657587"/>
          </a:xfrm>
        </p:grpSpPr>
        <p:sp>
          <p:nvSpPr>
            <p:cNvPr id="43"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dirty="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2"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4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51" name="グループ化 50"/>
          <p:cNvGrpSpPr/>
          <p:nvPr/>
        </p:nvGrpSpPr>
        <p:grpSpPr>
          <a:xfrm>
            <a:off x="297318" y="5173313"/>
            <a:ext cx="6387284" cy="1594184"/>
            <a:chOff x="290460" y="2456344"/>
            <a:chExt cx="6387284" cy="1594184"/>
          </a:xfrm>
        </p:grpSpPr>
        <p:sp>
          <p:nvSpPr>
            <p:cNvPr id="52"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3"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54"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5"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56"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57"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61" name="グループ化 60"/>
          <p:cNvGrpSpPr/>
          <p:nvPr/>
        </p:nvGrpSpPr>
        <p:grpSpPr>
          <a:xfrm>
            <a:off x="290460" y="6827965"/>
            <a:ext cx="6387284" cy="888278"/>
            <a:chOff x="290460" y="2666472"/>
            <a:chExt cx="6387284" cy="888278"/>
          </a:xfrm>
        </p:grpSpPr>
        <p:sp>
          <p:nvSpPr>
            <p:cNvPr id="64"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5"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66"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8"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70" name="グループ化 69"/>
          <p:cNvGrpSpPr/>
          <p:nvPr/>
        </p:nvGrpSpPr>
        <p:grpSpPr>
          <a:xfrm>
            <a:off x="297318" y="7791256"/>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a:t>
              </a:r>
            </a:p>
          </p:txBody>
        </p:sp>
        <p:sp>
          <p:nvSpPr>
            <p:cNvPr id="73"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77"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84"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86"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4"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5" name="テキスト ボックス 4">
            <a:extLst>
              <a:ext uri="{FF2B5EF4-FFF2-40B4-BE49-F238E27FC236}">
                <a16:creationId xmlns:a16="http://schemas.microsoft.com/office/drawing/2014/main" id="{68899CD3-A6C1-53E2-D4E8-09C52DCB53A9}"/>
              </a:ext>
            </a:extLst>
          </p:cNvPr>
          <p:cNvSpPr txBox="1"/>
          <p:nvPr/>
        </p:nvSpPr>
        <p:spPr>
          <a:xfrm>
            <a:off x="1812233" y="3545462"/>
            <a:ext cx="383235" cy="369332"/>
          </a:xfrm>
          <a:prstGeom prst="rect">
            <a:avLst/>
          </a:prstGeom>
          <a:noFill/>
        </p:spPr>
        <p:txBody>
          <a:bodyPr wrap="square" rtlCol="0">
            <a:spAutoFit/>
          </a:bodyPr>
          <a:lstStyle/>
          <a:p>
            <a:r>
              <a:rPr kumimoji="1" lang="ja-JP" altLang="en-US" dirty="0"/>
              <a:t>✓</a:t>
            </a:r>
          </a:p>
        </p:txBody>
      </p:sp>
      <p:sp>
        <p:nvSpPr>
          <p:cNvPr id="44" name="テキスト ボックス 43">
            <a:extLst>
              <a:ext uri="{FF2B5EF4-FFF2-40B4-BE49-F238E27FC236}">
                <a16:creationId xmlns:a16="http://schemas.microsoft.com/office/drawing/2014/main" id="{D4031415-E6D1-9B25-078A-EB2EA8E51139}"/>
              </a:ext>
            </a:extLst>
          </p:cNvPr>
          <p:cNvSpPr txBox="1"/>
          <p:nvPr/>
        </p:nvSpPr>
        <p:spPr>
          <a:xfrm>
            <a:off x="1835821" y="5395069"/>
            <a:ext cx="383235" cy="369332"/>
          </a:xfrm>
          <a:prstGeom prst="rect">
            <a:avLst/>
          </a:prstGeom>
          <a:noFill/>
        </p:spPr>
        <p:txBody>
          <a:bodyPr wrap="square" rtlCol="0">
            <a:spAutoFit/>
          </a:bodyPr>
          <a:lstStyle/>
          <a:p>
            <a:r>
              <a:rPr kumimoji="1" lang="ja-JP" altLang="en-US" dirty="0"/>
              <a:t>✓</a:t>
            </a:r>
          </a:p>
        </p:txBody>
      </p:sp>
      <p:sp>
        <p:nvSpPr>
          <p:cNvPr id="45" name="テキスト ボックス 44">
            <a:extLst>
              <a:ext uri="{FF2B5EF4-FFF2-40B4-BE49-F238E27FC236}">
                <a16:creationId xmlns:a16="http://schemas.microsoft.com/office/drawing/2014/main" id="{EF2093C8-4AAC-8EF2-5808-D66C8134E6F8}"/>
              </a:ext>
            </a:extLst>
          </p:cNvPr>
          <p:cNvSpPr txBox="1"/>
          <p:nvPr/>
        </p:nvSpPr>
        <p:spPr>
          <a:xfrm>
            <a:off x="1835820" y="6177211"/>
            <a:ext cx="383235" cy="369332"/>
          </a:xfrm>
          <a:prstGeom prst="rect">
            <a:avLst/>
          </a:prstGeom>
          <a:noFill/>
        </p:spPr>
        <p:txBody>
          <a:bodyPr wrap="square" rtlCol="0">
            <a:spAutoFit/>
          </a:bodyPr>
          <a:lstStyle/>
          <a:p>
            <a:r>
              <a:rPr kumimoji="1" lang="ja-JP" altLang="en-US" dirty="0"/>
              <a:t>✓</a:t>
            </a:r>
          </a:p>
        </p:txBody>
      </p:sp>
      <p:sp>
        <p:nvSpPr>
          <p:cNvPr id="46" name="テキスト ボックス 45">
            <a:extLst>
              <a:ext uri="{FF2B5EF4-FFF2-40B4-BE49-F238E27FC236}">
                <a16:creationId xmlns:a16="http://schemas.microsoft.com/office/drawing/2014/main" id="{935B3A23-CF8A-625A-8509-0174D8B331C4}"/>
              </a:ext>
            </a:extLst>
          </p:cNvPr>
          <p:cNvSpPr txBox="1"/>
          <p:nvPr/>
        </p:nvSpPr>
        <p:spPr>
          <a:xfrm>
            <a:off x="1825223" y="7089087"/>
            <a:ext cx="383235" cy="369332"/>
          </a:xfrm>
          <a:prstGeom prst="rect">
            <a:avLst/>
          </a:prstGeom>
          <a:noFill/>
        </p:spPr>
        <p:txBody>
          <a:bodyPr wrap="square" rtlCol="0">
            <a:spAutoFit/>
          </a:bodyPr>
          <a:lstStyle/>
          <a:p>
            <a:r>
              <a:rPr kumimoji="1" lang="ja-JP" altLang="en-US" dirty="0"/>
              <a:t>✓</a:t>
            </a:r>
          </a:p>
        </p:txBody>
      </p:sp>
      <p:sp>
        <p:nvSpPr>
          <p:cNvPr id="49" name="テキスト ボックス 48">
            <a:extLst>
              <a:ext uri="{FF2B5EF4-FFF2-40B4-BE49-F238E27FC236}">
                <a16:creationId xmlns:a16="http://schemas.microsoft.com/office/drawing/2014/main" id="{819EC468-357E-6ADC-D995-A420A5D29208}"/>
              </a:ext>
            </a:extLst>
          </p:cNvPr>
          <p:cNvSpPr txBox="1"/>
          <p:nvPr/>
        </p:nvSpPr>
        <p:spPr>
          <a:xfrm>
            <a:off x="1859850" y="8004698"/>
            <a:ext cx="383235" cy="369332"/>
          </a:xfrm>
          <a:prstGeom prst="rect">
            <a:avLst/>
          </a:prstGeom>
          <a:noFill/>
        </p:spPr>
        <p:txBody>
          <a:bodyPr wrap="square" rtlCol="0">
            <a:spAutoFit/>
          </a:bodyPr>
          <a:lstStyle/>
          <a:p>
            <a:r>
              <a:rPr kumimoji="1" lang="ja-JP" altLang="en-US" dirty="0"/>
              <a:t>✓</a:t>
            </a:r>
          </a:p>
        </p:txBody>
      </p:sp>
      <p:sp>
        <p:nvSpPr>
          <p:cNvPr id="50" name="テキスト ボックス 49">
            <a:extLst>
              <a:ext uri="{FF2B5EF4-FFF2-40B4-BE49-F238E27FC236}">
                <a16:creationId xmlns:a16="http://schemas.microsoft.com/office/drawing/2014/main" id="{A9F282DB-9F9B-C682-A419-3A9851BE760D}"/>
              </a:ext>
            </a:extLst>
          </p:cNvPr>
          <p:cNvSpPr txBox="1"/>
          <p:nvPr/>
        </p:nvSpPr>
        <p:spPr>
          <a:xfrm>
            <a:off x="1805793" y="8491918"/>
            <a:ext cx="383235" cy="369332"/>
          </a:xfrm>
          <a:prstGeom prst="rect">
            <a:avLst/>
          </a:prstGeom>
          <a:noFill/>
        </p:spPr>
        <p:txBody>
          <a:bodyPr wrap="square" rtlCol="0">
            <a:spAutoFit/>
          </a:bodyPr>
          <a:lstStyle/>
          <a:p>
            <a:r>
              <a:rPr kumimoji="1" lang="ja-JP" altLang="en-US" dirty="0"/>
              <a:t>✓</a:t>
            </a:r>
          </a:p>
        </p:txBody>
      </p:sp>
      <p:sp>
        <p:nvSpPr>
          <p:cNvPr id="58" name="テキスト ボックス 57">
            <a:extLst>
              <a:ext uri="{FF2B5EF4-FFF2-40B4-BE49-F238E27FC236}">
                <a16:creationId xmlns:a16="http://schemas.microsoft.com/office/drawing/2014/main" id="{0DC64FB7-DA61-C146-B7B6-A2EB2671F7F1}"/>
              </a:ext>
            </a:extLst>
          </p:cNvPr>
          <p:cNvSpPr txBox="1"/>
          <p:nvPr/>
        </p:nvSpPr>
        <p:spPr>
          <a:xfrm>
            <a:off x="1846374" y="9138187"/>
            <a:ext cx="383235"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10313875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21"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70" name="グループ化 69"/>
          <p:cNvGrpSpPr/>
          <p:nvPr/>
        </p:nvGrpSpPr>
        <p:grpSpPr>
          <a:xfrm>
            <a:off x="297318" y="7329161"/>
            <a:ext cx="6387284" cy="2006595"/>
            <a:chOff x="290460" y="2339406"/>
            <a:chExt cx="6387284" cy="2006595"/>
          </a:xfrm>
        </p:grpSpPr>
        <p:sp>
          <p:nvSpPr>
            <p:cNvPr id="71"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2"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73"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4"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77"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8"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8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84"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45" name="グループ化 44"/>
          <p:cNvGrpSpPr/>
          <p:nvPr/>
        </p:nvGrpSpPr>
        <p:grpSpPr>
          <a:xfrm>
            <a:off x="297318" y="2626122"/>
            <a:ext cx="6387284" cy="2422082"/>
            <a:chOff x="290460" y="2339406"/>
            <a:chExt cx="6387284" cy="2422082"/>
          </a:xfrm>
        </p:grpSpPr>
        <p:sp>
          <p:nvSpPr>
            <p:cNvPr id="46"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49"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p>
          </p:txBody>
        </p:sp>
        <p:sp>
          <p:nvSpPr>
            <p:cNvPr id="50"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58"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62"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3"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67"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69"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76"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79"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94" name="グループ化 93"/>
          <p:cNvGrpSpPr/>
          <p:nvPr/>
        </p:nvGrpSpPr>
        <p:grpSpPr>
          <a:xfrm>
            <a:off x="273399" y="5123911"/>
            <a:ext cx="6411203" cy="2154038"/>
            <a:chOff x="290460" y="2313174"/>
            <a:chExt cx="6411203" cy="2154038"/>
          </a:xfrm>
        </p:grpSpPr>
        <p:sp>
          <p:nvSpPr>
            <p:cNvPr id="9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9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9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9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0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0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0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42"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sp>
        <p:nvSpPr>
          <p:cNvPr id="4" name="テキスト ボックス 3">
            <a:extLst>
              <a:ext uri="{FF2B5EF4-FFF2-40B4-BE49-F238E27FC236}">
                <a16:creationId xmlns:a16="http://schemas.microsoft.com/office/drawing/2014/main" id="{170DA766-C417-D66F-7378-A7BD263DCD89}"/>
              </a:ext>
            </a:extLst>
          </p:cNvPr>
          <p:cNvSpPr txBox="1"/>
          <p:nvPr/>
        </p:nvSpPr>
        <p:spPr>
          <a:xfrm>
            <a:off x="1810671" y="2834579"/>
            <a:ext cx="464820" cy="369332"/>
          </a:xfrm>
          <a:prstGeom prst="rect">
            <a:avLst/>
          </a:prstGeom>
          <a:noFill/>
        </p:spPr>
        <p:txBody>
          <a:bodyPr wrap="square" rtlCol="0">
            <a:spAutoFit/>
          </a:bodyPr>
          <a:lstStyle/>
          <a:p>
            <a:r>
              <a:rPr kumimoji="1" lang="ja-JP" altLang="en-US" dirty="0"/>
              <a:t>✓</a:t>
            </a:r>
          </a:p>
        </p:txBody>
      </p:sp>
      <p:sp>
        <p:nvSpPr>
          <p:cNvPr id="47" name="テキスト ボックス 46">
            <a:extLst>
              <a:ext uri="{FF2B5EF4-FFF2-40B4-BE49-F238E27FC236}">
                <a16:creationId xmlns:a16="http://schemas.microsoft.com/office/drawing/2014/main" id="{CDEA127C-22E9-417A-2721-90CB31E6DB61}"/>
              </a:ext>
            </a:extLst>
          </p:cNvPr>
          <p:cNvSpPr txBox="1"/>
          <p:nvPr/>
        </p:nvSpPr>
        <p:spPr>
          <a:xfrm>
            <a:off x="1839126" y="3208065"/>
            <a:ext cx="464820" cy="369332"/>
          </a:xfrm>
          <a:prstGeom prst="rect">
            <a:avLst/>
          </a:prstGeom>
          <a:noFill/>
        </p:spPr>
        <p:txBody>
          <a:bodyPr wrap="square" rtlCol="0">
            <a:spAutoFit/>
          </a:bodyPr>
          <a:lstStyle/>
          <a:p>
            <a:r>
              <a:rPr kumimoji="1" lang="ja-JP" altLang="en-US" dirty="0"/>
              <a:t>✓</a:t>
            </a:r>
          </a:p>
        </p:txBody>
      </p:sp>
      <p:sp>
        <p:nvSpPr>
          <p:cNvPr id="48" name="テキスト ボックス 47">
            <a:extLst>
              <a:ext uri="{FF2B5EF4-FFF2-40B4-BE49-F238E27FC236}">
                <a16:creationId xmlns:a16="http://schemas.microsoft.com/office/drawing/2014/main" id="{506A8AD7-2033-35C4-46D1-C690AA56FB80}"/>
              </a:ext>
            </a:extLst>
          </p:cNvPr>
          <p:cNvSpPr txBox="1"/>
          <p:nvPr/>
        </p:nvSpPr>
        <p:spPr>
          <a:xfrm>
            <a:off x="1832674" y="3734320"/>
            <a:ext cx="464820" cy="369332"/>
          </a:xfrm>
          <a:prstGeom prst="rect">
            <a:avLst/>
          </a:prstGeom>
          <a:noFill/>
        </p:spPr>
        <p:txBody>
          <a:bodyPr wrap="square" rtlCol="0">
            <a:spAutoFit/>
          </a:bodyPr>
          <a:lstStyle/>
          <a:p>
            <a:r>
              <a:rPr kumimoji="1" lang="ja-JP" altLang="en-US" dirty="0"/>
              <a:t>✓</a:t>
            </a:r>
          </a:p>
        </p:txBody>
      </p:sp>
      <p:sp>
        <p:nvSpPr>
          <p:cNvPr id="51" name="テキスト ボックス 50">
            <a:extLst>
              <a:ext uri="{FF2B5EF4-FFF2-40B4-BE49-F238E27FC236}">
                <a16:creationId xmlns:a16="http://schemas.microsoft.com/office/drawing/2014/main" id="{530D4D5A-A544-DC5D-5B77-775A4795F606}"/>
              </a:ext>
            </a:extLst>
          </p:cNvPr>
          <p:cNvSpPr txBox="1"/>
          <p:nvPr/>
        </p:nvSpPr>
        <p:spPr>
          <a:xfrm>
            <a:off x="1827352" y="4382421"/>
            <a:ext cx="464820" cy="369332"/>
          </a:xfrm>
          <a:prstGeom prst="rect">
            <a:avLst/>
          </a:prstGeom>
          <a:noFill/>
        </p:spPr>
        <p:txBody>
          <a:bodyPr wrap="square" rtlCol="0">
            <a:spAutoFit/>
          </a:bodyPr>
          <a:lstStyle/>
          <a:p>
            <a:r>
              <a:rPr kumimoji="1" lang="ja-JP" altLang="en-US" dirty="0"/>
              <a:t>✓</a:t>
            </a:r>
          </a:p>
        </p:txBody>
      </p:sp>
      <p:sp>
        <p:nvSpPr>
          <p:cNvPr id="52" name="テキスト ボックス 51">
            <a:extLst>
              <a:ext uri="{FF2B5EF4-FFF2-40B4-BE49-F238E27FC236}">
                <a16:creationId xmlns:a16="http://schemas.microsoft.com/office/drawing/2014/main" id="{E038A72A-6262-8DED-78D6-260AA692BA4A}"/>
              </a:ext>
            </a:extLst>
          </p:cNvPr>
          <p:cNvSpPr txBox="1"/>
          <p:nvPr/>
        </p:nvSpPr>
        <p:spPr>
          <a:xfrm>
            <a:off x="1810671" y="5371821"/>
            <a:ext cx="464820" cy="369332"/>
          </a:xfrm>
          <a:prstGeom prst="rect">
            <a:avLst/>
          </a:prstGeom>
          <a:noFill/>
        </p:spPr>
        <p:txBody>
          <a:bodyPr wrap="square" rtlCol="0">
            <a:spAutoFit/>
          </a:bodyPr>
          <a:lstStyle/>
          <a:p>
            <a:r>
              <a:rPr kumimoji="1" lang="ja-JP" altLang="en-US" dirty="0"/>
              <a:t>✓</a:t>
            </a:r>
          </a:p>
        </p:txBody>
      </p:sp>
      <p:sp>
        <p:nvSpPr>
          <p:cNvPr id="53" name="テキスト ボックス 52">
            <a:extLst>
              <a:ext uri="{FF2B5EF4-FFF2-40B4-BE49-F238E27FC236}">
                <a16:creationId xmlns:a16="http://schemas.microsoft.com/office/drawing/2014/main" id="{3BE835ED-B920-F9AF-209B-30729A153D48}"/>
              </a:ext>
            </a:extLst>
          </p:cNvPr>
          <p:cNvSpPr txBox="1"/>
          <p:nvPr/>
        </p:nvSpPr>
        <p:spPr>
          <a:xfrm>
            <a:off x="1801629" y="5988217"/>
            <a:ext cx="464820" cy="369332"/>
          </a:xfrm>
          <a:prstGeom prst="rect">
            <a:avLst/>
          </a:prstGeom>
          <a:noFill/>
        </p:spPr>
        <p:txBody>
          <a:bodyPr wrap="square" rtlCol="0">
            <a:spAutoFit/>
          </a:bodyPr>
          <a:lstStyle/>
          <a:p>
            <a:r>
              <a:rPr kumimoji="1" lang="ja-JP" altLang="en-US" dirty="0"/>
              <a:t>✓</a:t>
            </a:r>
          </a:p>
        </p:txBody>
      </p:sp>
      <p:sp>
        <p:nvSpPr>
          <p:cNvPr id="54" name="テキスト ボックス 53">
            <a:extLst>
              <a:ext uri="{FF2B5EF4-FFF2-40B4-BE49-F238E27FC236}">
                <a16:creationId xmlns:a16="http://schemas.microsoft.com/office/drawing/2014/main" id="{452BF175-F262-13B0-94E8-87ED2DE012DB}"/>
              </a:ext>
            </a:extLst>
          </p:cNvPr>
          <p:cNvSpPr txBox="1"/>
          <p:nvPr/>
        </p:nvSpPr>
        <p:spPr>
          <a:xfrm>
            <a:off x="1819058" y="6618513"/>
            <a:ext cx="464820" cy="369332"/>
          </a:xfrm>
          <a:prstGeom prst="rect">
            <a:avLst/>
          </a:prstGeom>
          <a:noFill/>
        </p:spPr>
        <p:txBody>
          <a:bodyPr wrap="square" rtlCol="0">
            <a:spAutoFit/>
          </a:bodyPr>
          <a:lstStyle/>
          <a:p>
            <a:r>
              <a:rPr kumimoji="1" lang="ja-JP" altLang="en-US" dirty="0"/>
              <a:t>✓</a:t>
            </a:r>
          </a:p>
        </p:txBody>
      </p:sp>
      <p:sp>
        <p:nvSpPr>
          <p:cNvPr id="55" name="テキスト ボックス 54">
            <a:extLst>
              <a:ext uri="{FF2B5EF4-FFF2-40B4-BE49-F238E27FC236}">
                <a16:creationId xmlns:a16="http://schemas.microsoft.com/office/drawing/2014/main" id="{E04F6DF2-8947-89C0-5FAE-D4AD09FA9FDB}"/>
              </a:ext>
            </a:extLst>
          </p:cNvPr>
          <p:cNvSpPr txBox="1"/>
          <p:nvPr/>
        </p:nvSpPr>
        <p:spPr>
          <a:xfrm>
            <a:off x="1852422" y="7432950"/>
            <a:ext cx="464820" cy="369332"/>
          </a:xfrm>
          <a:prstGeom prst="rect">
            <a:avLst/>
          </a:prstGeom>
          <a:noFill/>
        </p:spPr>
        <p:txBody>
          <a:bodyPr wrap="square" rtlCol="0">
            <a:spAutoFit/>
          </a:bodyPr>
          <a:lstStyle/>
          <a:p>
            <a:r>
              <a:rPr kumimoji="1" lang="ja-JP" altLang="en-US" dirty="0"/>
              <a:t>✓</a:t>
            </a:r>
          </a:p>
        </p:txBody>
      </p:sp>
      <p:sp>
        <p:nvSpPr>
          <p:cNvPr id="56" name="テキスト ボックス 55">
            <a:extLst>
              <a:ext uri="{FF2B5EF4-FFF2-40B4-BE49-F238E27FC236}">
                <a16:creationId xmlns:a16="http://schemas.microsoft.com/office/drawing/2014/main" id="{58023EA3-4CAF-FAF5-DED1-92B83567D5E9}"/>
              </a:ext>
            </a:extLst>
          </p:cNvPr>
          <p:cNvSpPr txBox="1"/>
          <p:nvPr/>
        </p:nvSpPr>
        <p:spPr>
          <a:xfrm>
            <a:off x="1815787" y="8110845"/>
            <a:ext cx="464820" cy="369332"/>
          </a:xfrm>
          <a:prstGeom prst="rect">
            <a:avLst/>
          </a:prstGeom>
          <a:noFill/>
        </p:spPr>
        <p:txBody>
          <a:bodyPr wrap="square" rtlCol="0">
            <a:spAutoFit/>
          </a:bodyPr>
          <a:lstStyle/>
          <a:p>
            <a:r>
              <a:rPr kumimoji="1" lang="ja-JP" altLang="en-US" dirty="0"/>
              <a:t>✓</a:t>
            </a:r>
          </a:p>
        </p:txBody>
      </p:sp>
      <p:sp>
        <p:nvSpPr>
          <p:cNvPr id="57" name="テキスト ボックス 56">
            <a:extLst>
              <a:ext uri="{FF2B5EF4-FFF2-40B4-BE49-F238E27FC236}">
                <a16:creationId xmlns:a16="http://schemas.microsoft.com/office/drawing/2014/main" id="{F47285CC-8B8C-5659-8A79-105D2A9B7F2F}"/>
              </a:ext>
            </a:extLst>
          </p:cNvPr>
          <p:cNvSpPr txBox="1"/>
          <p:nvPr/>
        </p:nvSpPr>
        <p:spPr>
          <a:xfrm>
            <a:off x="1810671" y="8815986"/>
            <a:ext cx="464820" cy="369332"/>
          </a:xfrm>
          <a:prstGeom prst="rect">
            <a:avLst/>
          </a:prstGeom>
          <a:noFill/>
        </p:spPr>
        <p:txBody>
          <a:bodyPr wrap="square" rtlCol="0">
            <a:spAutoFit/>
          </a:bodyPr>
          <a:lstStyle/>
          <a:p>
            <a:r>
              <a:rPr kumimoji="1" lang="ja-JP" altLang="en-US" dirty="0"/>
              <a:t>✓</a:t>
            </a:r>
          </a:p>
        </p:txBody>
      </p:sp>
    </p:spTree>
    <p:extLst>
      <p:ext uri="{BB962C8B-B14F-4D97-AF65-F5344CB8AC3E}">
        <p14:creationId xmlns:p14="http://schemas.microsoft.com/office/powerpoint/2010/main" val="7464029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3912</TotalTime>
  <Words>1119</Words>
  <Application>Microsoft Office PowerPoint</Application>
  <PresentationFormat>A4 210 x 297 mm</PresentationFormat>
  <Paragraphs>119</Paragraphs>
  <Slides>3</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vt:i4>
      </vt:variant>
    </vt:vector>
  </HeadingPairs>
  <TitlesOfParts>
    <vt:vector size="9" baseType="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東中 笑美</cp:lastModifiedBy>
  <cp:revision>576</cp:revision>
  <cp:lastPrinted>2021-11-05T07:30:46Z</cp:lastPrinted>
  <dcterms:created xsi:type="dcterms:W3CDTF">2021-06-21T06:44:25Z</dcterms:created>
  <dcterms:modified xsi:type="dcterms:W3CDTF">2022-06-17T09:34:15Z</dcterms:modified>
</cp:coreProperties>
</file>